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mp4" ContentType="video/mp4"/>
  <Default Extension="emf" ContentType="image/x-emf"/>
  <Default Extension="xlsx" ContentType="application/vnd.openxmlformats-officedocument.spreadsheetml.sheet"/>
  <Default Extension="vml" ContentType="application/vnd.openxmlformats-officedocument.vmlDrawing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87" r:id="rId2"/>
    <p:sldId id="335" r:id="rId3"/>
    <p:sldId id="336" r:id="rId4"/>
    <p:sldId id="337" r:id="rId5"/>
    <p:sldId id="338" r:id="rId6"/>
    <p:sldId id="340" r:id="rId7"/>
    <p:sldId id="339" r:id="rId8"/>
    <p:sldId id="334" r:id="rId9"/>
    <p:sldId id="282" r:id="rId10"/>
  </p:sldIdLst>
  <p:sldSz cx="16257588" cy="10158413"/>
  <p:notesSz cx="6858000" cy="9144000"/>
  <p:defaultTextStyle>
    <a:defPPr>
      <a:defRPr lang="en-US"/>
    </a:defPPr>
    <a:lvl1pPr marL="0" algn="l" defTabSz="75470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1pPr>
    <a:lvl2pPr marL="754700" algn="l" defTabSz="75470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2pPr>
    <a:lvl3pPr marL="1509400" algn="l" defTabSz="75470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3pPr>
    <a:lvl4pPr marL="2264100" algn="l" defTabSz="75470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4pPr>
    <a:lvl5pPr marL="3018800" algn="l" defTabSz="75470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5pPr>
    <a:lvl6pPr marL="3773500" algn="l" defTabSz="75470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4528200" algn="l" defTabSz="75470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5282900" algn="l" defTabSz="75470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6037600" algn="l" defTabSz="75470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00">
          <p15:clr>
            <a:srgbClr val="A4A3A4"/>
          </p15:clr>
        </p15:guide>
        <p15:guide id="2" pos="512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CE2C45"/>
    <a:srgbClr val="BD00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329" autoAdjust="0"/>
    <p:restoredTop sz="83622" autoAdjust="0"/>
  </p:normalViewPr>
  <p:slideViewPr>
    <p:cSldViewPr snapToGrid="0" snapToObjects="1">
      <p:cViewPr varScale="1">
        <p:scale>
          <a:sx n="73" d="100"/>
          <a:sy n="73" d="100"/>
        </p:scale>
        <p:origin x="1064" y="200"/>
      </p:cViewPr>
      <p:guideLst>
        <p:guide orient="horz" pos="3200"/>
        <p:guide pos="512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png>
</file>

<file path=ppt/media/image3.png>
</file>

<file path=ppt/media/image4.png>
</file>

<file path=ppt/media/image5.png>
</file>

<file path=ppt/media/image6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124FB8-E08D-2943-BA56-8D1B5F4ACD03}" type="datetimeFigureOut">
              <a:rPr lang="en-US" smtClean="0"/>
              <a:pPr/>
              <a:t>10/5/16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AT"/>
              <a:t>Click to edit Master text styles</a:t>
            </a:r>
          </a:p>
          <a:p>
            <a:pPr lvl="1"/>
            <a:r>
              <a:rPr lang="de-AT"/>
              <a:t>Second level</a:t>
            </a:r>
          </a:p>
          <a:p>
            <a:pPr lvl="2"/>
            <a:r>
              <a:rPr lang="de-AT"/>
              <a:t>Third level</a:t>
            </a:r>
          </a:p>
          <a:p>
            <a:pPr lvl="3"/>
            <a:r>
              <a:rPr lang="de-AT"/>
              <a:t>Fourth level</a:t>
            </a:r>
          </a:p>
          <a:p>
            <a:pPr lvl="4"/>
            <a:r>
              <a:rPr lang="de-AT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932A0-F33A-7A49-A1D4-AAEF7D36D4A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354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5932A0-F33A-7A49-A1D4-AAEF7D36D4A7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136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5932A0-F33A-7A49-A1D4-AAEF7D36D4A7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3389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5932A0-F33A-7A49-A1D4-AAEF7D36D4A7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119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5932A0-F33A-7A49-A1D4-AAEF7D36D4A7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069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— Ein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5688000"/>
            <a:ext cx="10798468" cy="13331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180138" cy="1061796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Einzeiliger Titel</a:t>
            </a:r>
          </a:p>
        </p:txBody>
      </p:sp>
      <p:pic>
        <p:nvPicPr>
          <p:cNvPr id="9" name="Picture 8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0"/>
            <a:ext cx="13550400" cy="10166400"/>
          </a:xfrm>
          <a:prstGeom prst="rect">
            <a:avLst/>
          </a:prstGeom>
        </p:spPr>
      </p:pic>
      <p:pic>
        <p:nvPicPr>
          <p:cNvPr id="10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898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— Ein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5688000"/>
            <a:ext cx="10798468" cy="13331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180138" cy="1061796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Einzeiliger Titel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320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— Zwei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5688000"/>
            <a:ext cx="11693113" cy="1871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219249" cy="1584000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Zweizeiliger</a:t>
            </a:r>
            <a:br>
              <a:rPr lang="de-AT" noProof="0" dirty="0"/>
            </a:br>
            <a:r>
              <a:rPr lang="de-AT" noProof="0" dirty="0"/>
              <a:t>Titel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7937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— Drei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5688000"/>
            <a:ext cx="12385065" cy="2664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285520" cy="2376000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Dreizeiliger Titel,</a:t>
            </a:r>
            <a:br>
              <a:rPr lang="de-AT" noProof="0" dirty="0"/>
            </a:br>
            <a:r>
              <a:rPr lang="de-AT" noProof="0" dirty="0"/>
              <a:t>nicht zu viel Text.</a:t>
            </a:r>
            <a:br>
              <a:rPr lang="de-AT" noProof="0" dirty="0"/>
            </a:br>
            <a:r>
              <a:rPr lang="de-AT" noProof="0" dirty="0"/>
              <a:t>Nicht ins Bild schreiben!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9536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— Ein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5688000"/>
            <a:ext cx="10798468" cy="13331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180138" cy="1061796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Einzeiliger Titel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0563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— Zwei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5688000"/>
            <a:ext cx="11693113" cy="1871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219249" cy="1584000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Zweizeiliger</a:t>
            </a:r>
            <a:br>
              <a:rPr lang="de-AT" noProof="0" dirty="0"/>
            </a:br>
            <a:r>
              <a:rPr lang="de-AT" noProof="0" dirty="0"/>
              <a:t>Titel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2720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— Drei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5688000"/>
            <a:ext cx="12385065" cy="2664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285520" cy="2376000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Dreizeiliger Titel,</a:t>
            </a:r>
            <a:br>
              <a:rPr lang="de-AT" noProof="0" dirty="0"/>
            </a:br>
            <a:r>
              <a:rPr lang="de-AT" noProof="0" dirty="0"/>
              <a:t>nicht zu viel Text.</a:t>
            </a:r>
            <a:br>
              <a:rPr lang="de-AT" noProof="0" dirty="0"/>
            </a:br>
            <a:r>
              <a:rPr lang="de-AT" noProof="0" dirty="0"/>
              <a:t>Nicht ins Bild schreiben!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0727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 noChangeAspect="1"/>
          </p:cNvSpPr>
          <p:nvPr>
            <p:ph type="pic" sz="quarter" idx="10"/>
          </p:nvPr>
        </p:nvSpPr>
        <p:spPr>
          <a:xfrm>
            <a:off x="2741531" y="0"/>
            <a:ext cx="13545600" cy="101592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685800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AT"/>
              <a:t>Drag picture to placeholder or click icon to add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080000" y="3600000"/>
            <a:ext cx="6553440" cy="1598400"/>
          </a:xfrm>
          <a:prstGeom prst="rect">
            <a:avLst/>
          </a:prstGeom>
          <a:noFill/>
          <a:ln>
            <a:noFill/>
          </a:ln>
        </p:spPr>
        <p:txBody>
          <a:bodyPr lIns="0" tIns="0" rIns="359938" bIns="0" anchor="t" anchorCtr="0">
            <a:noAutofit/>
          </a:bodyPr>
          <a:lstStyle>
            <a:lvl1pPr algn="l">
              <a:lnSpc>
                <a:spcPts val="5000"/>
              </a:lnSpc>
              <a:defRPr sz="4000" b="0" i="0" baseline="0">
                <a:ln>
                  <a:noFill/>
                </a:ln>
                <a:solidFill>
                  <a:srgbClr val="CE2C45"/>
                </a:solidFill>
                <a:latin typeface="Arial"/>
                <a:cs typeface="Arial"/>
              </a:defRPr>
            </a:lvl1pPr>
          </a:lstStyle>
          <a:p>
            <a:r>
              <a:rPr lang="de-AT" dirty="0"/>
              <a:t>Dies ist eine Kapitelfolie. </a:t>
            </a:r>
            <a:br>
              <a:rPr lang="de-AT" dirty="0"/>
            </a:br>
            <a:r>
              <a:rPr lang="de-AT" dirty="0"/>
              <a:t>WICHTIG, nicht mehr Text </a:t>
            </a:r>
            <a:br>
              <a:rPr lang="de-AT" dirty="0"/>
            </a:br>
            <a:r>
              <a:rPr lang="de-AT" dirty="0"/>
              <a:t>als diesen hier!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9591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8"/>
          <p:cNvSpPr>
            <a:spLocks noGrp="1" noChangeAspect="1"/>
          </p:cNvSpPr>
          <p:nvPr>
            <p:ph idx="11" hasCustomPrompt="1"/>
          </p:nvPr>
        </p:nvSpPr>
        <p:spPr>
          <a:xfrm>
            <a:off x="1080000" y="4320000"/>
            <a:ext cx="10800000" cy="540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320400" indent="-396000">
              <a:lnSpc>
                <a:spcPts val="2200"/>
              </a:lnSpc>
              <a:spcBef>
                <a:spcPts val="2000"/>
              </a:spcBef>
              <a:spcAft>
                <a:spcPts val="600"/>
              </a:spcAft>
              <a:buSzPct val="70000"/>
              <a:buFont typeface="Lucida Grande"/>
              <a:buChar char="♦"/>
              <a:defRPr sz="3000" baseline="0">
                <a:latin typeface="Arial"/>
                <a:cs typeface="Arial"/>
              </a:defRPr>
            </a:lvl1pPr>
            <a:lvl2pPr marL="742823" indent="-285701">
              <a:buSzPct val="40000"/>
              <a:buFont typeface="Wingdings" charset="2"/>
              <a:buChar char="u"/>
              <a:defRPr>
                <a:latin typeface="Arial"/>
                <a:cs typeface="Arial"/>
              </a:defRPr>
            </a:lvl2pPr>
          </a:lstStyle>
          <a:p>
            <a:pPr lvl="0"/>
            <a:r>
              <a:rPr lang="de-AT" noProof="0" dirty="0"/>
              <a:t>Punkt 1</a:t>
            </a:r>
          </a:p>
          <a:p>
            <a:pPr lvl="0"/>
            <a:r>
              <a:rPr lang="de-AT" noProof="0" dirty="0"/>
              <a:t>Punkt 2</a:t>
            </a:r>
          </a:p>
          <a:p>
            <a:pPr lvl="0"/>
            <a:r>
              <a:rPr lang="de-AT" noProof="0" dirty="0"/>
              <a:t>Punkt 3</a:t>
            </a:r>
          </a:p>
          <a:p>
            <a:pPr lvl="0"/>
            <a:r>
              <a:rPr lang="de-AT" noProof="0" dirty="0"/>
              <a:t>…</a:t>
            </a:r>
          </a:p>
        </p:txBody>
      </p:sp>
      <p:sp>
        <p:nvSpPr>
          <p:cNvPr id="5" name="Rectangle 2"/>
          <p:cNvSpPr>
            <a:spLocks noChangeAspect="1"/>
          </p:cNvSpPr>
          <p:nvPr userDrawn="1"/>
        </p:nvSpPr>
        <p:spPr>
          <a:xfrm>
            <a:off x="-13482" y="2582196"/>
            <a:ext cx="11132979" cy="903815"/>
          </a:xfrm>
          <a:custGeom>
            <a:avLst/>
            <a:gdLst>
              <a:gd name="connsiteX0" fmla="*/ 0 w 7200000"/>
              <a:gd name="connsiteY0" fmla="*/ 0 h 900000"/>
              <a:gd name="connsiteX1" fmla="*/ 7200000 w 7200000"/>
              <a:gd name="connsiteY1" fmla="*/ 0 h 900000"/>
              <a:gd name="connsiteX2" fmla="*/ 7200000 w 7200000"/>
              <a:gd name="connsiteY2" fmla="*/ 900000 h 900000"/>
              <a:gd name="connsiteX3" fmla="*/ 0 w 7200000"/>
              <a:gd name="connsiteY3" fmla="*/ 900000 h 900000"/>
              <a:gd name="connsiteX4" fmla="*/ 0 w 7200000"/>
              <a:gd name="connsiteY4" fmla="*/ 0 h 900000"/>
              <a:gd name="connsiteX0" fmla="*/ 0 w 7200000"/>
              <a:gd name="connsiteY0" fmla="*/ 0 h 903175"/>
              <a:gd name="connsiteX1" fmla="*/ 7200000 w 7200000"/>
              <a:gd name="connsiteY1" fmla="*/ 0 h 903175"/>
              <a:gd name="connsiteX2" fmla="*/ 6298300 w 7200000"/>
              <a:gd name="connsiteY2" fmla="*/ 903175 h 903175"/>
              <a:gd name="connsiteX3" fmla="*/ 0 w 7200000"/>
              <a:gd name="connsiteY3" fmla="*/ 900000 h 903175"/>
              <a:gd name="connsiteX4" fmla="*/ 0 w 7200000"/>
              <a:gd name="connsiteY4" fmla="*/ 0 h 903175"/>
              <a:gd name="connsiteX0" fmla="*/ 0 w 7200000"/>
              <a:gd name="connsiteY0" fmla="*/ 0 h 900000"/>
              <a:gd name="connsiteX1" fmla="*/ 7200000 w 7200000"/>
              <a:gd name="connsiteY1" fmla="*/ 0 h 900000"/>
              <a:gd name="connsiteX2" fmla="*/ 5936350 w 7200000"/>
              <a:gd name="connsiteY2" fmla="*/ 868250 h 900000"/>
              <a:gd name="connsiteX3" fmla="*/ 0 w 7200000"/>
              <a:gd name="connsiteY3" fmla="*/ 900000 h 900000"/>
              <a:gd name="connsiteX4" fmla="*/ 0 w 7200000"/>
              <a:gd name="connsiteY4" fmla="*/ 0 h 900000"/>
              <a:gd name="connsiteX0" fmla="*/ 0 w 7200000"/>
              <a:gd name="connsiteY0" fmla="*/ 0 h 906350"/>
              <a:gd name="connsiteX1" fmla="*/ 7200000 w 7200000"/>
              <a:gd name="connsiteY1" fmla="*/ 0 h 906350"/>
              <a:gd name="connsiteX2" fmla="*/ 6295125 w 7200000"/>
              <a:gd name="connsiteY2" fmla="*/ 906350 h 906350"/>
              <a:gd name="connsiteX3" fmla="*/ 0 w 7200000"/>
              <a:gd name="connsiteY3" fmla="*/ 900000 h 906350"/>
              <a:gd name="connsiteX4" fmla="*/ 0 w 7200000"/>
              <a:gd name="connsiteY4" fmla="*/ 0 h 906350"/>
              <a:gd name="connsiteX0" fmla="*/ 0 w 7462237"/>
              <a:gd name="connsiteY0" fmla="*/ 11919 h 906350"/>
              <a:gd name="connsiteX1" fmla="*/ 7462237 w 7462237"/>
              <a:gd name="connsiteY1" fmla="*/ 0 h 906350"/>
              <a:gd name="connsiteX2" fmla="*/ 6557362 w 7462237"/>
              <a:gd name="connsiteY2" fmla="*/ 906350 h 906350"/>
              <a:gd name="connsiteX3" fmla="*/ 262237 w 7462237"/>
              <a:gd name="connsiteY3" fmla="*/ 900000 h 906350"/>
              <a:gd name="connsiteX4" fmla="*/ 0 w 7462237"/>
              <a:gd name="connsiteY4" fmla="*/ 11919 h 906350"/>
              <a:gd name="connsiteX0" fmla="*/ 11919 w 7474156"/>
              <a:gd name="connsiteY0" fmla="*/ 11919 h 906350"/>
              <a:gd name="connsiteX1" fmla="*/ 7474156 w 7474156"/>
              <a:gd name="connsiteY1" fmla="*/ 0 h 906350"/>
              <a:gd name="connsiteX2" fmla="*/ 6569281 w 7474156"/>
              <a:gd name="connsiteY2" fmla="*/ 906350 h 906350"/>
              <a:gd name="connsiteX3" fmla="*/ 0 w 7474156"/>
              <a:gd name="connsiteY3" fmla="*/ 905959 h 906350"/>
              <a:gd name="connsiteX4" fmla="*/ 11919 w 7474156"/>
              <a:gd name="connsiteY4" fmla="*/ 11919 h 906350"/>
              <a:gd name="connsiteX0" fmla="*/ 0 w 7462237"/>
              <a:gd name="connsiteY0" fmla="*/ 11919 h 911918"/>
              <a:gd name="connsiteX1" fmla="*/ 7462237 w 7462237"/>
              <a:gd name="connsiteY1" fmla="*/ 0 h 911918"/>
              <a:gd name="connsiteX2" fmla="*/ 6557362 w 7462237"/>
              <a:gd name="connsiteY2" fmla="*/ 906350 h 911918"/>
              <a:gd name="connsiteX3" fmla="*/ 5960 w 7462237"/>
              <a:gd name="connsiteY3" fmla="*/ 911918 h 911918"/>
              <a:gd name="connsiteX4" fmla="*/ 0 w 7462237"/>
              <a:gd name="connsiteY4" fmla="*/ 11919 h 911918"/>
              <a:gd name="connsiteX0" fmla="*/ 12092 w 7474329"/>
              <a:gd name="connsiteY0" fmla="*/ 11919 h 906350"/>
              <a:gd name="connsiteX1" fmla="*/ 7474329 w 7474329"/>
              <a:gd name="connsiteY1" fmla="*/ 0 h 906350"/>
              <a:gd name="connsiteX2" fmla="*/ 6569454 w 7474329"/>
              <a:gd name="connsiteY2" fmla="*/ 906350 h 906350"/>
              <a:gd name="connsiteX3" fmla="*/ 172 w 7474329"/>
              <a:gd name="connsiteY3" fmla="*/ 905959 h 906350"/>
              <a:gd name="connsiteX4" fmla="*/ 12092 w 7474329"/>
              <a:gd name="connsiteY4" fmla="*/ 11919 h 906350"/>
              <a:gd name="connsiteX0" fmla="*/ 0 w 7462237"/>
              <a:gd name="connsiteY0" fmla="*/ 11919 h 906350"/>
              <a:gd name="connsiteX1" fmla="*/ 7462237 w 7462237"/>
              <a:gd name="connsiteY1" fmla="*/ 0 h 906350"/>
              <a:gd name="connsiteX2" fmla="*/ 6557362 w 7462237"/>
              <a:gd name="connsiteY2" fmla="*/ 906350 h 906350"/>
              <a:gd name="connsiteX3" fmla="*/ 11920 w 7462237"/>
              <a:gd name="connsiteY3" fmla="*/ 899999 h 906350"/>
              <a:gd name="connsiteX4" fmla="*/ 0 w 7462237"/>
              <a:gd name="connsiteY4" fmla="*/ 11919 h 906350"/>
              <a:gd name="connsiteX0" fmla="*/ 0 w 7456277"/>
              <a:gd name="connsiteY0" fmla="*/ 0 h 912309"/>
              <a:gd name="connsiteX1" fmla="*/ 7456277 w 7456277"/>
              <a:gd name="connsiteY1" fmla="*/ 5959 h 912309"/>
              <a:gd name="connsiteX2" fmla="*/ 6551402 w 7456277"/>
              <a:gd name="connsiteY2" fmla="*/ 912309 h 912309"/>
              <a:gd name="connsiteX3" fmla="*/ 5960 w 7456277"/>
              <a:gd name="connsiteY3" fmla="*/ 905958 h 912309"/>
              <a:gd name="connsiteX4" fmla="*/ 0 w 7456277"/>
              <a:gd name="connsiteY4" fmla="*/ 0 h 912309"/>
              <a:gd name="connsiteX0" fmla="*/ 0 w 8723782"/>
              <a:gd name="connsiteY0" fmla="*/ 0 h 912309"/>
              <a:gd name="connsiteX1" fmla="*/ 8723782 w 8723782"/>
              <a:gd name="connsiteY1" fmla="*/ 5959 h 912309"/>
              <a:gd name="connsiteX2" fmla="*/ 7818907 w 8723782"/>
              <a:gd name="connsiteY2" fmla="*/ 912309 h 912309"/>
              <a:gd name="connsiteX3" fmla="*/ 1273465 w 8723782"/>
              <a:gd name="connsiteY3" fmla="*/ 905958 h 912309"/>
              <a:gd name="connsiteX4" fmla="*/ 0 w 8723782"/>
              <a:gd name="connsiteY4" fmla="*/ 0 h 912309"/>
              <a:gd name="connsiteX0" fmla="*/ 22313 w 8746095"/>
              <a:gd name="connsiteY0" fmla="*/ 0 h 912309"/>
              <a:gd name="connsiteX1" fmla="*/ 8746095 w 8746095"/>
              <a:gd name="connsiteY1" fmla="*/ 5959 h 912309"/>
              <a:gd name="connsiteX2" fmla="*/ 7841220 w 8746095"/>
              <a:gd name="connsiteY2" fmla="*/ 912309 h 912309"/>
              <a:gd name="connsiteX3" fmla="*/ 107 w 8746095"/>
              <a:gd name="connsiteY3" fmla="*/ 905958 h 912309"/>
              <a:gd name="connsiteX4" fmla="*/ 22313 w 8746095"/>
              <a:gd name="connsiteY4" fmla="*/ 0 h 912309"/>
              <a:gd name="connsiteX0" fmla="*/ 0 w 8766032"/>
              <a:gd name="connsiteY0" fmla="*/ 0 h 912309"/>
              <a:gd name="connsiteX1" fmla="*/ 8766032 w 8766032"/>
              <a:gd name="connsiteY1" fmla="*/ 5959 h 912309"/>
              <a:gd name="connsiteX2" fmla="*/ 7861157 w 8766032"/>
              <a:gd name="connsiteY2" fmla="*/ 912309 h 912309"/>
              <a:gd name="connsiteX3" fmla="*/ 20044 w 8766032"/>
              <a:gd name="connsiteY3" fmla="*/ 905958 h 912309"/>
              <a:gd name="connsiteX4" fmla="*/ 0 w 8766032"/>
              <a:gd name="connsiteY4" fmla="*/ 0 h 912309"/>
              <a:gd name="connsiteX0" fmla="*/ 0 w 8766032"/>
              <a:gd name="connsiteY0" fmla="*/ 0 h 912309"/>
              <a:gd name="connsiteX1" fmla="*/ 8766032 w 8766032"/>
              <a:gd name="connsiteY1" fmla="*/ 5959 h 912309"/>
              <a:gd name="connsiteX2" fmla="*/ 7861157 w 8766032"/>
              <a:gd name="connsiteY2" fmla="*/ 912309 h 912309"/>
              <a:gd name="connsiteX3" fmla="*/ 35888 w 8766032"/>
              <a:gd name="connsiteY3" fmla="*/ 900677 h 912309"/>
              <a:gd name="connsiteX4" fmla="*/ 0 w 8766032"/>
              <a:gd name="connsiteY4" fmla="*/ 0 h 912309"/>
              <a:gd name="connsiteX0" fmla="*/ 19687 w 8730264"/>
              <a:gd name="connsiteY0" fmla="*/ 1963 h 906350"/>
              <a:gd name="connsiteX1" fmla="*/ 8730264 w 8730264"/>
              <a:gd name="connsiteY1" fmla="*/ 0 h 906350"/>
              <a:gd name="connsiteX2" fmla="*/ 7825389 w 8730264"/>
              <a:gd name="connsiteY2" fmla="*/ 906350 h 906350"/>
              <a:gd name="connsiteX3" fmla="*/ 120 w 8730264"/>
              <a:gd name="connsiteY3" fmla="*/ 894718 h 906350"/>
              <a:gd name="connsiteX4" fmla="*/ 19687 w 8730264"/>
              <a:gd name="connsiteY4" fmla="*/ 1963 h 906350"/>
              <a:gd name="connsiteX0" fmla="*/ 1553 w 8730615"/>
              <a:gd name="connsiteY0" fmla="*/ 1963 h 906350"/>
              <a:gd name="connsiteX1" fmla="*/ 8730615 w 8730615"/>
              <a:gd name="connsiteY1" fmla="*/ 0 h 906350"/>
              <a:gd name="connsiteX2" fmla="*/ 7825740 w 8730615"/>
              <a:gd name="connsiteY2" fmla="*/ 906350 h 906350"/>
              <a:gd name="connsiteX3" fmla="*/ 471 w 8730615"/>
              <a:gd name="connsiteY3" fmla="*/ 894718 h 906350"/>
              <a:gd name="connsiteX4" fmla="*/ 1553 w 8730615"/>
              <a:gd name="connsiteY4" fmla="*/ 1963 h 906350"/>
              <a:gd name="connsiteX0" fmla="*/ 0 w 8729062"/>
              <a:gd name="connsiteY0" fmla="*/ 1963 h 906350"/>
              <a:gd name="connsiteX1" fmla="*/ 8729062 w 8729062"/>
              <a:gd name="connsiteY1" fmla="*/ 0 h 906350"/>
              <a:gd name="connsiteX2" fmla="*/ 7824187 w 8729062"/>
              <a:gd name="connsiteY2" fmla="*/ 906350 h 906350"/>
              <a:gd name="connsiteX3" fmla="*/ 51732 w 8729062"/>
              <a:gd name="connsiteY3" fmla="*/ 900000 h 906350"/>
              <a:gd name="connsiteX4" fmla="*/ 0 w 8729062"/>
              <a:gd name="connsiteY4" fmla="*/ 1963 h 906350"/>
              <a:gd name="connsiteX0" fmla="*/ 0 w 8729062"/>
              <a:gd name="connsiteY0" fmla="*/ 1963 h 906350"/>
              <a:gd name="connsiteX1" fmla="*/ 8729062 w 8729062"/>
              <a:gd name="connsiteY1" fmla="*/ 0 h 906350"/>
              <a:gd name="connsiteX2" fmla="*/ 7824187 w 8729062"/>
              <a:gd name="connsiteY2" fmla="*/ 906350 h 906350"/>
              <a:gd name="connsiteX3" fmla="*/ 1559 w 8729062"/>
              <a:gd name="connsiteY3" fmla="*/ 900000 h 906350"/>
              <a:gd name="connsiteX4" fmla="*/ 0 w 8729062"/>
              <a:gd name="connsiteY4" fmla="*/ 1963 h 906350"/>
              <a:gd name="connsiteX0" fmla="*/ 0 w 11195812"/>
              <a:gd name="connsiteY0" fmla="*/ 1963 h 906350"/>
              <a:gd name="connsiteX1" fmla="*/ 11195812 w 11195812"/>
              <a:gd name="connsiteY1" fmla="*/ 0 h 906350"/>
              <a:gd name="connsiteX2" fmla="*/ 10290937 w 11195812"/>
              <a:gd name="connsiteY2" fmla="*/ 906350 h 906350"/>
              <a:gd name="connsiteX3" fmla="*/ 2468309 w 11195812"/>
              <a:gd name="connsiteY3" fmla="*/ 900000 h 906350"/>
              <a:gd name="connsiteX4" fmla="*/ 0 w 11195812"/>
              <a:gd name="connsiteY4" fmla="*/ 1963 h 906350"/>
              <a:gd name="connsiteX0" fmla="*/ 0 w 11195812"/>
              <a:gd name="connsiteY0" fmla="*/ 1963 h 906390"/>
              <a:gd name="connsiteX1" fmla="*/ 11195812 w 11195812"/>
              <a:gd name="connsiteY1" fmla="*/ 0 h 906390"/>
              <a:gd name="connsiteX2" fmla="*/ 10290937 w 11195812"/>
              <a:gd name="connsiteY2" fmla="*/ 906350 h 906390"/>
              <a:gd name="connsiteX3" fmla="*/ 7950 w 11195812"/>
              <a:gd name="connsiteY3" fmla="*/ 906390 h 906390"/>
              <a:gd name="connsiteX4" fmla="*/ 0 w 11195812"/>
              <a:gd name="connsiteY4" fmla="*/ 1963 h 906390"/>
              <a:gd name="connsiteX0" fmla="*/ 8248 w 11204060"/>
              <a:gd name="connsiteY0" fmla="*/ 1963 h 909585"/>
              <a:gd name="connsiteX1" fmla="*/ 11204060 w 11204060"/>
              <a:gd name="connsiteY1" fmla="*/ 0 h 909585"/>
              <a:gd name="connsiteX2" fmla="*/ 10299185 w 11204060"/>
              <a:gd name="connsiteY2" fmla="*/ 906350 h 909585"/>
              <a:gd name="connsiteX3" fmla="*/ 222 w 11204060"/>
              <a:gd name="connsiteY3" fmla="*/ 909585 h 909585"/>
              <a:gd name="connsiteX4" fmla="*/ 8248 w 11204060"/>
              <a:gd name="connsiteY4" fmla="*/ 1963 h 909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04060" h="909585">
                <a:moveTo>
                  <a:pt x="8248" y="1963"/>
                </a:moveTo>
                <a:lnTo>
                  <a:pt x="11204060" y="0"/>
                </a:lnTo>
                <a:lnTo>
                  <a:pt x="10299185" y="906350"/>
                </a:lnTo>
                <a:lnTo>
                  <a:pt x="222" y="909585"/>
                </a:lnTo>
                <a:cubicBezTo>
                  <a:pt x="-1765" y="609585"/>
                  <a:pt x="10235" y="301963"/>
                  <a:pt x="8248" y="196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080000" y="2649466"/>
            <a:ext cx="8639313" cy="713066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 algn="l">
              <a:lnSpc>
                <a:spcPts val="5000"/>
              </a:lnSpc>
              <a:spcBef>
                <a:spcPts val="0"/>
              </a:spcBef>
              <a:buNone/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de-AT" dirty="0"/>
              <a:t>Einzeiliger Titel bis hier.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5045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 noChangeAspect="1"/>
          </p:cNvSpPr>
          <p:nvPr>
            <p:ph type="pic" sz="quarter" idx="13"/>
          </p:nvPr>
        </p:nvSpPr>
        <p:spPr>
          <a:xfrm>
            <a:off x="12507689" y="1672934"/>
            <a:ext cx="3749899" cy="8517628"/>
          </a:xfrm>
          <a:custGeom>
            <a:avLst/>
            <a:gdLst/>
            <a:ahLst/>
            <a:cxnLst/>
            <a:rect l="l" t="t" r="r" b="b"/>
            <a:pathLst>
              <a:path w="2520000" h="5724000">
                <a:moveTo>
                  <a:pt x="0" y="0"/>
                </a:moveTo>
                <a:lnTo>
                  <a:pt x="2520000" y="0"/>
                </a:lnTo>
                <a:lnTo>
                  <a:pt x="2520000" y="5724000"/>
                </a:lnTo>
                <a:lnTo>
                  <a:pt x="1440000" y="5724000"/>
                </a:lnTo>
                <a:lnTo>
                  <a:pt x="0" y="4284000"/>
                </a:lnTo>
                <a:close/>
              </a:path>
            </a:pathLst>
          </a:cu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AT"/>
              <a:t>Drag picture to placeholder or click icon to add</a:t>
            </a:r>
            <a:endParaRPr lang="en-US" dirty="0"/>
          </a:p>
        </p:txBody>
      </p:sp>
      <p:sp>
        <p:nvSpPr>
          <p:cNvPr id="5" name="Title 1"/>
          <p:cNvSpPr>
            <a:spLocks noGrp="1" noChangeAspect="1"/>
          </p:cNvSpPr>
          <p:nvPr>
            <p:ph type="title"/>
          </p:nvPr>
        </p:nvSpPr>
        <p:spPr>
          <a:xfrm>
            <a:off x="1080000" y="0"/>
            <a:ext cx="11880000" cy="1620000"/>
          </a:xfrm>
          <a:prstGeom prst="rect">
            <a:avLst/>
          </a:prstGeom>
          <a:noFill/>
          <a:ln>
            <a:noFill/>
          </a:ln>
        </p:spPr>
        <p:txBody>
          <a:bodyPr lIns="0" tIns="359938" rIns="359938" bIns="0" anchor="b" anchorCtr="0">
            <a:noAutofit/>
          </a:bodyPr>
          <a:lstStyle>
            <a:lvl1pPr algn="l">
              <a:lnSpc>
                <a:spcPts val="5000"/>
              </a:lnSpc>
              <a:defRPr sz="4000" b="0" i="0">
                <a:ln>
                  <a:noFill/>
                </a:ln>
                <a:solidFill>
                  <a:srgbClr val="CE2C45"/>
                </a:solidFill>
                <a:latin typeface="Arial"/>
                <a:cs typeface="Arial"/>
              </a:defRPr>
            </a:lvl1pPr>
          </a:lstStyle>
          <a:p>
            <a:r>
              <a:rPr lang="de-AT" noProof="0"/>
              <a:t>Click to edit Master title style</a:t>
            </a:r>
            <a:endParaRPr lang="de-AT" noProof="0" dirty="0"/>
          </a:p>
        </p:txBody>
      </p:sp>
      <p:sp>
        <p:nvSpPr>
          <p:cNvPr id="9" name="Text Placeholder 8"/>
          <p:cNvSpPr>
            <a:spLocks noGrp="1"/>
          </p:cNvSpPr>
          <p:nvPr>
            <p:ph idx="11"/>
          </p:nvPr>
        </p:nvSpPr>
        <p:spPr>
          <a:xfrm>
            <a:off x="1079999" y="2411999"/>
            <a:ext cx="10440000" cy="684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320400" indent="-392400"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SzPct val="70000"/>
              <a:buFont typeface="Lucida Grande"/>
              <a:buChar char="♦"/>
              <a:defRPr sz="3000">
                <a:latin typeface="Arial"/>
                <a:cs typeface="Arial"/>
              </a:defRPr>
            </a:lvl1pPr>
            <a:lvl2pPr marL="680400" indent="-248400"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SzPct val="70000"/>
              <a:buFont typeface="Lucida Grande"/>
              <a:buChar char="-"/>
              <a:defRPr sz="3000">
                <a:latin typeface="Arial"/>
                <a:cs typeface="Arial"/>
              </a:defRPr>
            </a:lvl2pPr>
          </a:lstStyle>
          <a:p>
            <a:pPr lvl="0"/>
            <a:r>
              <a:rPr lang="de-AT"/>
              <a:t>Click to edit Master text styles</a:t>
            </a:r>
          </a:p>
          <a:p>
            <a:pPr lvl="1"/>
            <a:r>
              <a:rPr lang="de-AT"/>
              <a:t>Second level</a:t>
            </a:r>
          </a:p>
        </p:txBody>
      </p:sp>
      <p:cxnSp>
        <p:nvCxnSpPr>
          <p:cNvPr id="11" name="Gerade Verbindung 7"/>
          <p:cNvCxnSpPr/>
          <p:nvPr userDrawn="1"/>
        </p:nvCxnSpPr>
        <p:spPr>
          <a:xfrm>
            <a:off x="1080000" y="1656000"/>
            <a:ext cx="15177588" cy="0"/>
          </a:xfrm>
          <a:prstGeom prst="line">
            <a:avLst/>
          </a:prstGeom>
          <a:ln w="1270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45419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 noChangeAspect="1"/>
          </p:cNvSpPr>
          <p:nvPr>
            <p:ph type="title"/>
          </p:nvPr>
        </p:nvSpPr>
        <p:spPr>
          <a:xfrm>
            <a:off x="1080000" y="0"/>
            <a:ext cx="11880000" cy="1620000"/>
          </a:xfrm>
          <a:prstGeom prst="rect">
            <a:avLst/>
          </a:prstGeom>
          <a:noFill/>
          <a:ln>
            <a:noFill/>
          </a:ln>
        </p:spPr>
        <p:txBody>
          <a:bodyPr lIns="0" tIns="359938" rIns="359938" bIns="0" anchor="b" anchorCtr="0">
            <a:noAutofit/>
          </a:bodyPr>
          <a:lstStyle>
            <a:lvl1pPr algn="l">
              <a:lnSpc>
                <a:spcPts val="5000"/>
              </a:lnSpc>
              <a:defRPr sz="4000" b="0" i="0">
                <a:ln>
                  <a:noFill/>
                </a:ln>
                <a:solidFill>
                  <a:srgbClr val="CE2C45"/>
                </a:solidFill>
                <a:latin typeface="Arial"/>
                <a:cs typeface="Arial"/>
              </a:defRPr>
            </a:lvl1pPr>
          </a:lstStyle>
          <a:p>
            <a:r>
              <a:rPr lang="de-AT" noProof="0"/>
              <a:t>Click to edit Master title style</a:t>
            </a:r>
            <a:endParaRPr lang="de-AT" noProof="0" dirty="0"/>
          </a:p>
        </p:txBody>
      </p:sp>
      <p:sp>
        <p:nvSpPr>
          <p:cNvPr id="9" name="Text Placeholder 8"/>
          <p:cNvSpPr>
            <a:spLocks noGrp="1"/>
          </p:cNvSpPr>
          <p:nvPr>
            <p:ph idx="11"/>
          </p:nvPr>
        </p:nvSpPr>
        <p:spPr>
          <a:xfrm>
            <a:off x="1079998" y="2411999"/>
            <a:ext cx="11880001" cy="684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320400" indent="-392400"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SzPct val="70000"/>
              <a:buFont typeface="Lucida Grande"/>
              <a:buChar char="♦"/>
              <a:defRPr sz="3000">
                <a:latin typeface="Arial"/>
                <a:cs typeface="Arial"/>
              </a:defRPr>
            </a:lvl1pPr>
            <a:lvl2pPr marL="680400" indent="-285701">
              <a:lnSpc>
                <a:spcPts val="4000"/>
              </a:lnSpc>
              <a:spcBef>
                <a:spcPts val="0"/>
              </a:spcBef>
              <a:spcAft>
                <a:spcPts val="600"/>
              </a:spcAft>
              <a:buSzPct val="70000"/>
              <a:buFont typeface="Lucida Grande"/>
              <a:buChar char="-"/>
              <a:defRPr sz="3000">
                <a:latin typeface="Arial"/>
                <a:cs typeface="Arial"/>
              </a:defRPr>
            </a:lvl2pPr>
          </a:lstStyle>
          <a:p>
            <a:pPr lvl="0"/>
            <a:r>
              <a:rPr lang="de-AT"/>
              <a:t>Click to edit Master text styles</a:t>
            </a:r>
          </a:p>
          <a:p>
            <a:pPr lvl="1"/>
            <a:r>
              <a:rPr lang="de-AT"/>
              <a:t>Second level</a:t>
            </a:r>
          </a:p>
        </p:txBody>
      </p:sp>
      <p:cxnSp>
        <p:nvCxnSpPr>
          <p:cNvPr id="11" name="Gerade Verbindung 7"/>
          <p:cNvCxnSpPr/>
          <p:nvPr userDrawn="1"/>
        </p:nvCxnSpPr>
        <p:spPr>
          <a:xfrm>
            <a:off x="1080000" y="1656000"/>
            <a:ext cx="15177588" cy="0"/>
          </a:xfrm>
          <a:prstGeom prst="line">
            <a:avLst/>
          </a:prstGeom>
          <a:ln w="1270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8488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— Zwei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5688000"/>
            <a:ext cx="11693113" cy="1871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219249" cy="1584000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Zweizeiliger</a:t>
            </a:r>
            <a:br>
              <a:rPr lang="de-AT" noProof="0" dirty="0"/>
            </a:br>
            <a:r>
              <a:rPr lang="de-AT" noProof="0" dirty="0"/>
              <a:t>Titel</a:t>
            </a:r>
          </a:p>
        </p:txBody>
      </p:sp>
      <p:pic>
        <p:nvPicPr>
          <p:cNvPr id="9" name="Picture 8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0"/>
            <a:ext cx="13550400" cy="10166400"/>
          </a:xfrm>
          <a:prstGeom prst="rect">
            <a:avLst/>
          </a:prstGeom>
        </p:spPr>
      </p:pic>
      <p:pic>
        <p:nvPicPr>
          <p:cNvPr id="10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2733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folie — R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3"/>
          <p:cNvSpPr/>
          <p:nvPr userDrawn="1"/>
        </p:nvSpPr>
        <p:spPr>
          <a:xfrm>
            <a:off x="1" y="0"/>
            <a:ext cx="16257588" cy="1015920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de-DE">
              <a:solidFill>
                <a:schemeClr val="accent1"/>
              </a:solidFill>
            </a:endParaRPr>
          </a:p>
        </p:txBody>
      </p:sp>
      <p:sp>
        <p:nvSpPr>
          <p:cNvPr id="7" name="Rechtwinkliges Dreieck 8"/>
          <p:cNvSpPr/>
          <p:nvPr userDrawn="1"/>
        </p:nvSpPr>
        <p:spPr>
          <a:xfrm>
            <a:off x="1" y="7639200"/>
            <a:ext cx="2520000" cy="252000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de-DE"/>
          </a:p>
        </p:txBody>
      </p:sp>
      <p:pic>
        <p:nvPicPr>
          <p:cNvPr id="8" name="Bild 4" descr="Logo A5_negativ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10583" y="4602257"/>
            <a:ext cx="4236422" cy="953898"/>
          </a:xfrm>
          <a:prstGeom prst="rect">
            <a:avLst/>
          </a:prstGeom>
        </p:spPr>
      </p:pic>
      <p:sp>
        <p:nvSpPr>
          <p:cNvPr id="10" name="Textfeld 5"/>
          <p:cNvSpPr txBox="1"/>
          <p:nvPr userDrawn="1"/>
        </p:nvSpPr>
        <p:spPr>
          <a:xfrm>
            <a:off x="360000" y="9367200"/>
            <a:ext cx="2407060" cy="2522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000"/>
              </a:lnSpc>
            </a:pPr>
            <a:r>
              <a:rPr lang="de-DE" sz="1500" b="0" i="0" u="none" kern="1200" spc="40" dirty="0" err="1">
                <a:solidFill>
                  <a:schemeClr val="accent1"/>
                </a:solidFill>
                <a:latin typeface="Arial"/>
                <a:cs typeface="Arial"/>
              </a:rPr>
              <a:t>www.fhv.at</a:t>
            </a:r>
            <a:endParaRPr lang="de-DE" sz="1500" b="0" i="0" u="none" kern="1200" spc="40" dirty="0">
              <a:solidFill>
                <a:schemeClr val="accent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200845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folie —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3"/>
          <p:cNvSpPr/>
          <p:nvPr userDrawn="1"/>
        </p:nvSpPr>
        <p:spPr>
          <a:xfrm>
            <a:off x="1" y="0"/>
            <a:ext cx="16257588" cy="10159200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de-DE">
              <a:solidFill>
                <a:schemeClr val="accent1"/>
              </a:solidFill>
            </a:endParaRPr>
          </a:p>
        </p:txBody>
      </p:sp>
      <p:sp>
        <p:nvSpPr>
          <p:cNvPr id="7" name="Rechtwinkliges Dreieck 8"/>
          <p:cNvSpPr/>
          <p:nvPr userDrawn="1"/>
        </p:nvSpPr>
        <p:spPr>
          <a:xfrm>
            <a:off x="1" y="7639200"/>
            <a:ext cx="2520000" cy="252000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de-DE"/>
          </a:p>
        </p:txBody>
      </p:sp>
      <p:pic>
        <p:nvPicPr>
          <p:cNvPr id="8" name="Bild 4" descr="Logo A5_negativ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10583" y="4602257"/>
            <a:ext cx="4236422" cy="953898"/>
          </a:xfrm>
          <a:prstGeom prst="rect">
            <a:avLst/>
          </a:prstGeom>
        </p:spPr>
      </p:pic>
      <p:sp>
        <p:nvSpPr>
          <p:cNvPr id="10" name="Textfeld 5"/>
          <p:cNvSpPr txBox="1"/>
          <p:nvPr userDrawn="1"/>
        </p:nvSpPr>
        <p:spPr>
          <a:xfrm>
            <a:off x="360000" y="9367200"/>
            <a:ext cx="2407060" cy="2522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000"/>
              </a:lnSpc>
            </a:pPr>
            <a:r>
              <a:rPr lang="de-DE" sz="1500" b="0" i="0" u="none" kern="1200" spc="40" dirty="0" err="1">
                <a:solidFill>
                  <a:schemeClr val="accent1"/>
                </a:solidFill>
                <a:latin typeface="Arial"/>
                <a:cs typeface="Arial"/>
              </a:rPr>
              <a:t>www.fhv.at</a:t>
            </a:r>
            <a:endParaRPr lang="de-DE" sz="1500" b="0" i="0" u="none" kern="1200" spc="40" dirty="0">
              <a:solidFill>
                <a:schemeClr val="accent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86068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— Drei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5688000"/>
            <a:ext cx="12385065" cy="2664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285520" cy="2376000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Dreizeiliger Titel,</a:t>
            </a:r>
            <a:br>
              <a:rPr lang="de-AT" noProof="0" dirty="0"/>
            </a:br>
            <a:r>
              <a:rPr lang="de-AT" noProof="0" dirty="0"/>
              <a:t>nicht zu viel Text.</a:t>
            </a:r>
            <a:br>
              <a:rPr lang="de-AT" noProof="0" dirty="0"/>
            </a:br>
            <a:r>
              <a:rPr lang="de-AT" noProof="0" dirty="0"/>
              <a:t>Nicht ins Bild schreiben!</a:t>
            </a:r>
          </a:p>
        </p:txBody>
      </p:sp>
      <p:pic>
        <p:nvPicPr>
          <p:cNvPr id="9" name="Picture 8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0"/>
            <a:ext cx="13550400" cy="10166400"/>
          </a:xfrm>
          <a:prstGeom prst="rect">
            <a:avLst/>
          </a:prstGeom>
        </p:spPr>
      </p:pic>
      <p:pic>
        <p:nvPicPr>
          <p:cNvPr id="10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099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— Ein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5688000"/>
            <a:ext cx="10798468" cy="13331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180138" cy="1061796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Einzeiliger Titel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957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— Zwei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5688000"/>
            <a:ext cx="11693113" cy="1871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219249" cy="1584000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Zweizeiliger</a:t>
            </a:r>
            <a:br>
              <a:rPr lang="de-AT" noProof="0" dirty="0"/>
            </a:br>
            <a:r>
              <a:rPr lang="de-AT" noProof="0" dirty="0"/>
              <a:t>Titel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950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— Drei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5688000"/>
            <a:ext cx="12385065" cy="2664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285520" cy="2376000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Dreizeiliger Titel,</a:t>
            </a:r>
            <a:br>
              <a:rPr lang="de-AT" noProof="0" dirty="0"/>
            </a:br>
            <a:r>
              <a:rPr lang="de-AT" noProof="0" dirty="0"/>
              <a:t>nicht zu viel Text.</a:t>
            </a:r>
            <a:br>
              <a:rPr lang="de-AT" noProof="0" dirty="0"/>
            </a:br>
            <a:r>
              <a:rPr lang="de-AT" noProof="0" dirty="0"/>
              <a:t>Nicht ins Bild schreiben!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207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— Ein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5688000"/>
            <a:ext cx="10798468" cy="13331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180138" cy="1061796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Einzeiliger Titel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074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— Zwei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5688000"/>
            <a:ext cx="11693113" cy="1871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219249" cy="1584000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Zweizeiliger</a:t>
            </a:r>
            <a:br>
              <a:rPr lang="de-AT" noProof="0" dirty="0"/>
            </a:br>
            <a:r>
              <a:rPr lang="de-AT" noProof="0" dirty="0"/>
              <a:t>Titel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900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— Drei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5688000"/>
            <a:ext cx="12385065" cy="2664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144000" y="5832000"/>
            <a:ext cx="9285520" cy="2376000"/>
          </a:xfrm>
          <a:custGeom>
            <a:avLst/>
            <a:gdLst>
              <a:gd name="connsiteX0" fmla="*/ 0 w 5292000"/>
              <a:gd name="connsiteY0" fmla="*/ 0 h 1080000"/>
              <a:gd name="connsiteX1" fmla="*/ 5292000 w 5292000"/>
              <a:gd name="connsiteY1" fmla="*/ 0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5292000"/>
              <a:gd name="connsiteY0" fmla="*/ 0 h 1080000"/>
              <a:gd name="connsiteX1" fmla="*/ 4215675 w 5292000"/>
              <a:gd name="connsiteY1" fmla="*/ 3175 h 1080000"/>
              <a:gd name="connsiteX2" fmla="*/ 5292000 w 5292000"/>
              <a:gd name="connsiteY2" fmla="*/ 1080000 h 1080000"/>
              <a:gd name="connsiteX3" fmla="*/ 0 w 5292000"/>
              <a:gd name="connsiteY3" fmla="*/ 1080000 h 1080000"/>
              <a:gd name="connsiteX4" fmla="*/ 0 w 5292000"/>
              <a:gd name="connsiteY4" fmla="*/ 0 h 1080000"/>
              <a:gd name="connsiteX0" fmla="*/ 0 w 7664164"/>
              <a:gd name="connsiteY0" fmla="*/ 1587 h 1076825"/>
              <a:gd name="connsiteX1" fmla="*/ 6587839 w 7664164"/>
              <a:gd name="connsiteY1" fmla="*/ -1 h 1076825"/>
              <a:gd name="connsiteX2" fmla="*/ 7664164 w 7664164"/>
              <a:gd name="connsiteY2" fmla="*/ 1076824 h 1076825"/>
              <a:gd name="connsiteX3" fmla="*/ 2372164 w 7664164"/>
              <a:gd name="connsiteY3" fmla="*/ 1076824 h 1076825"/>
              <a:gd name="connsiteX4" fmla="*/ 0 w 7664164"/>
              <a:gd name="connsiteY4" fmla="*/ 1587 h 1076825"/>
              <a:gd name="connsiteX0" fmla="*/ 0 w 7664164"/>
              <a:gd name="connsiteY0" fmla="*/ 1589 h 1076825"/>
              <a:gd name="connsiteX1" fmla="*/ 6587839 w 7664164"/>
              <a:gd name="connsiteY1" fmla="*/ 1 h 1076825"/>
              <a:gd name="connsiteX2" fmla="*/ 7664164 w 7664164"/>
              <a:gd name="connsiteY2" fmla="*/ 1076826 h 1076825"/>
              <a:gd name="connsiteX3" fmla="*/ 0 w 7664164"/>
              <a:gd name="connsiteY3" fmla="*/ 1072063 h 1076825"/>
              <a:gd name="connsiteX4" fmla="*/ 0 w 7664164"/>
              <a:gd name="connsiteY4" fmla="*/ 1589 h 1076825"/>
              <a:gd name="connsiteX0" fmla="*/ 0 w 7675454"/>
              <a:gd name="connsiteY0" fmla="*/ 0 h 1075237"/>
              <a:gd name="connsiteX1" fmla="*/ 7675454 w 7675454"/>
              <a:gd name="connsiteY1" fmla="*/ 7405 h 1075237"/>
              <a:gd name="connsiteX2" fmla="*/ 7664164 w 7675454"/>
              <a:gd name="connsiteY2" fmla="*/ 1075237 h 1075237"/>
              <a:gd name="connsiteX3" fmla="*/ 0 w 7675454"/>
              <a:gd name="connsiteY3" fmla="*/ 1070474 h 1075237"/>
              <a:gd name="connsiteX4" fmla="*/ 0 w 7675454"/>
              <a:gd name="connsiteY4" fmla="*/ 0 h 1075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5454" h="1075237">
                <a:moveTo>
                  <a:pt x="0" y="0"/>
                </a:moveTo>
                <a:lnTo>
                  <a:pt x="7675454" y="7405"/>
                </a:lnTo>
                <a:lnTo>
                  <a:pt x="7664164" y="1075237"/>
                </a:lnTo>
                <a:lnTo>
                  <a:pt x="0" y="107047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none" lIns="360000" anchor="ctr" anchorCtr="0">
            <a:noAutofit/>
          </a:bodyPr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AT" noProof="0" dirty="0"/>
              <a:t>Dreizeiliger Titel,</a:t>
            </a:r>
            <a:br>
              <a:rPr lang="de-AT" noProof="0" dirty="0"/>
            </a:br>
            <a:r>
              <a:rPr lang="de-AT" noProof="0" dirty="0"/>
              <a:t>nicht zu viel Text.</a:t>
            </a:r>
            <a:br>
              <a:rPr lang="de-AT" noProof="0" dirty="0"/>
            </a:br>
            <a:r>
              <a:rPr lang="de-AT" noProof="0" dirty="0"/>
              <a:t>Nicht ins Bild schreiben!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3159" y="3676"/>
            <a:ext cx="13550400" cy="10159048"/>
          </a:xfrm>
          <a:prstGeom prst="rect">
            <a:avLst/>
          </a:prstGeom>
        </p:spPr>
      </p:pic>
      <p:pic>
        <p:nvPicPr>
          <p:cNvPr id="7" name="Bild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3995" y="245603"/>
            <a:ext cx="3078735" cy="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689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1461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58" r:id="rId16"/>
    <p:sldLayoutId id="2147483659" r:id="rId17"/>
    <p:sldLayoutId id="2147483660" r:id="rId18"/>
    <p:sldLayoutId id="2147483661" r:id="rId19"/>
    <p:sldLayoutId id="2147483662" r:id="rId20"/>
    <p:sldLayoutId id="2147483663" r:id="rId21"/>
  </p:sldLayoutIdLst>
  <p:txStyles>
    <p:titleStyle>
      <a:lvl1pPr algn="l" defTabSz="754700" rtl="0" eaLnBrk="1" latinLnBrk="0" hangingPunct="1">
        <a:lnSpc>
          <a:spcPts val="5000"/>
        </a:lnSpc>
        <a:spcBef>
          <a:spcPct val="0"/>
        </a:spcBef>
        <a:buNone/>
        <a:defRPr sz="40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566025" indent="-566025" algn="l" defTabSz="754700" rtl="0" eaLnBrk="1" latinLnBrk="0" hangingPunct="1">
        <a:lnSpc>
          <a:spcPts val="4000"/>
        </a:lnSpc>
        <a:spcBef>
          <a:spcPts val="0"/>
        </a:spcBef>
        <a:buFont typeface="Arial"/>
        <a:buChar char="•"/>
        <a:defRPr sz="3000" kern="1200">
          <a:solidFill>
            <a:schemeClr val="tx1"/>
          </a:solidFill>
          <a:latin typeface="Arial"/>
          <a:ea typeface="+mn-ea"/>
          <a:cs typeface="Arial"/>
        </a:defRPr>
      </a:lvl1pPr>
      <a:lvl2pPr marL="1226388" indent="-471688" algn="l" defTabSz="754700" rtl="0" eaLnBrk="1" latinLnBrk="0" hangingPunct="1">
        <a:lnSpc>
          <a:spcPts val="4000"/>
        </a:lnSpc>
        <a:spcBef>
          <a:spcPts val="0"/>
        </a:spcBef>
        <a:buFont typeface="Arial"/>
        <a:buChar char="–"/>
        <a:defRPr sz="3000" kern="1200">
          <a:solidFill>
            <a:schemeClr val="tx1"/>
          </a:solidFill>
          <a:latin typeface="Arial"/>
          <a:ea typeface="+mn-ea"/>
          <a:cs typeface="Arial"/>
        </a:defRPr>
      </a:lvl2pPr>
      <a:lvl3pPr marL="1886750" indent="-377350" algn="l" defTabSz="754700" rtl="0" eaLnBrk="1" latinLnBrk="0" hangingPunct="1">
        <a:lnSpc>
          <a:spcPts val="4000"/>
        </a:lnSpc>
        <a:spcBef>
          <a:spcPts val="0"/>
        </a:spcBef>
        <a:buFont typeface="Arial"/>
        <a:buChar char="•"/>
        <a:defRPr sz="3000" kern="1200">
          <a:solidFill>
            <a:schemeClr val="tx1"/>
          </a:solidFill>
          <a:latin typeface="Arial"/>
          <a:ea typeface="+mn-ea"/>
          <a:cs typeface="Arial"/>
        </a:defRPr>
      </a:lvl3pPr>
      <a:lvl4pPr marL="2641450" indent="-377350" algn="l" defTabSz="754700" rtl="0" eaLnBrk="1" latinLnBrk="0" hangingPunct="1">
        <a:lnSpc>
          <a:spcPts val="4000"/>
        </a:lnSpc>
        <a:spcBef>
          <a:spcPts val="0"/>
        </a:spcBef>
        <a:buFont typeface="Arial"/>
        <a:buChar char="–"/>
        <a:defRPr sz="3000" kern="1200">
          <a:solidFill>
            <a:schemeClr val="tx1"/>
          </a:solidFill>
          <a:latin typeface="Arial"/>
          <a:ea typeface="+mn-ea"/>
          <a:cs typeface="Arial"/>
        </a:defRPr>
      </a:lvl4pPr>
      <a:lvl5pPr marL="3396150" indent="-377350" algn="l" defTabSz="754700" rtl="0" eaLnBrk="1" latinLnBrk="0" hangingPunct="1">
        <a:lnSpc>
          <a:spcPts val="4000"/>
        </a:lnSpc>
        <a:spcBef>
          <a:spcPts val="0"/>
        </a:spcBef>
        <a:buFont typeface="Arial"/>
        <a:buChar char="»"/>
        <a:defRPr sz="3000" kern="1200">
          <a:solidFill>
            <a:schemeClr val="tx1"/>
          </a:solidFill>
          <a:latin typeface="Arial"/>
          <a:ea typeface="+mn-ea"/>
          <a:cs typeface="Arial"/>
        </a:defRPr>
      </a:lvl5pPr>
      <a:lvl6pPr marL="4150850" indent="-377350" algn="l" defTabSz="7547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6pPr>
      <a:lvl7pPr marL="4905550" indent="-377350" algn="l" defTabSz="7547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7pPr>
      <a:lvl8pPr marL="5660250" indent="-377350" algn="l" defTabSz="7547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8pPr>
      <a:lvl9pPr marL="6414950" indent="-377350" algn="l" defTabSz="7547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470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54700" algn="l" defTabSz="75470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09400" algn="l" defTabSz="75470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264100" algn="l" defTabSz="75470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18800" algn="l" defTabSz="75470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773500" algn="l" defTabSz="75470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528200" algn="l" defTabSz="75470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282900" algn="l" defTabSz="75470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037600" algn="l" defTabSz="75470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4" Type="http://schemas.openxmlformats.org/officeDocument/2006/relationships/notesSlide" Target="../notesSlides/notesSlide2.xml"/><Relationship Id="rId5" Type="http://schemas.openxmlformats.org/officeDocument/2006/relationships/hyperlink" Target="https://youtu.be/bwiZ7ds6ZVg" TargetMode="External"/><Relationship Id="rId6" Type="http://schemas.openxmlformats.org/officeDocument/2006/relationships/image" Target="../media/image8.jpg"/><Relationship Id="rId7" Type="http://schemas.openxmlformats.org/officeDocument/2006/relationships/image" Target="../media/image9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package" Target="../embeddings/Microsoft_Excel_Worksheet1.xlsx"/><Relationship Id="rId5" Type="http://schemas.openxmlformats.org/officeDocument/2006/relationships/image" Target="../media/image10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sz="3600" dirty="0"/>
              <a:t/>
            </a:r>
            <a:br>
              <a:rPr lang="de-AT" sz="3600" dirty="0"/>
            </a:br>
            <a:r>
              <a:rPr lang="de-AT" sz="4800" dirty="0" err="1"/>
              <a:t>Alien™Hacky</a:t>
            </a:r>
            <a:r>
              <a:rPr lang="de-AT" sz="4800" dirty="0"/>
              <a:t/>
            </a:r>
            <a:br>
              <a:rPr lang="de-AT" sz="4800" dirty="0"/>
            </a:br>
            <a:r>
              <a:rPr lang="de-AT" sz="3600" dirty="0"/>
              <a:t/>
            </a:r>
            <a:br>
              <a:rPr lang="de-AT" sz="3600" dirty="0"/>
            </a:br>
            <a:r>
              <a:rPr lang="de-AT" sz="3600" dirty="0"/>
              <a:t>von Tobias </a:t>
            </a:r>
            <a:r>
              <a:rPr lang="de-AT" sz="3600" dirty="0" err="1"/>
              <a:t>Breuß</a:t>
            </a:r>
            <a:r>
              <a:rPr lang="de-AT" sz="3600" dirty="0"/>
              <a:t>, Jim Frey,</a:t>
            </a:r>
            <a:br>
              <a:rPr lang="de-AT" sz="3600" dirty="0"/>
            </a:br>
            <a:r>
              <a:rPr lang="de-AT" sz="3600" dirty="0"/>
              <a:t>Ursus Schneider, Thomas </a:t>
            </a:r>
            <a:r>
              <a:rPr lang="de-AT" sz="3600" dirty="0" err="1"/>
              <a:t>Rienößl</a:t>
            </a:r>
            <a:r>
              <a:rPr lang="de-AT" sz="3600" dirty="0"/>
              <a:t/>
            </a:r>
            <a:br>
              <a:rPr lang="de-AT" sz="3600" dirty="0"/>
            </a:b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1451580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de-AT" dirty="0"/>
              <a:t>Spielidee</a:t>
            </a:r>
          </a:p>
          <a:p>
            <a:r>
              <a:rPr lang="de-AT" dirty="0"/>
              <a:t>Spiel Umsetzung</a:t>
            </a:r>
          </a:p>
          <a:p>
            <a:r>
              <a:rPr lang="de-AT" dirty="0"/>
              <a:t>Angestrebte technische Umsetzung</a:t>
            </a:r>
          </a:p>
          <a:p>
            <a:r>
              <a:rPr lang="de-AT" dirty="0"/>
              <a:t>Projektplanung</a:t>
            </a:r>
          </a:p>
        </p:txBody>
      </p:sp>
    </p:spTree>
    <p:extLst>
      <p:ext uri="{BB962C8B-B14F-4D97-AF65-F5344CB8AC3E}">
        <p14:creationId xmlns:p14="http://schemas.microsoft.com/office/powerpoint/2010/main" val="837366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Spielidee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de-AT" dirty="0"/>
              <a:t>Hacky Sack </a:t>
            </a:r>
            <a:endParaRPr lang="de-AT" dirty="0" smtClean="0"/>
          </a:p>
          <a:p>
            <a:endParaRPr lang="de-AT" dirty="0"/>
          </a:p>
          <a:p>
            <a:r>
              <a:rPr lang="de-AT" dirty="0">
                <a:hlinkClick r:id="rId5"/>
              </a:rPr>
              <a:t>https://youtu.be/bwiZ7ds6ZVg</a:t>
            </a:r>
            <a:endParaRPr lang="de-AT" dirty="0"/>
          </a:p>
          <a:p>
            <a:endParaRPr lang="de-AT" sz="3200" dirty="0"/>
          </a:p>
          <a:p>
            <a:endParaRPr lang="de-AT" sz="3200" dirty="0"/>
          </a:p>
          <a:p>
            <a:endParaRPr lang="de-AT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42586" y="1810139"/>
            <a:ext cx="5422079" cy="6426168"/>
          </a:xfrm>
          <a:prstGeom prst="rect">
            <a:avLst/>
          </a:prstGeom>
        </p:spPr>
      </p:pic>
      <p:pic>
        <p:nvPicPr>
          <p:cNvPr id="5" name="Hacky Sack Commercial (1985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77344" y="4607169"/>
            <a:ext cx="6360576" cy="424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939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Spiel Umsetzung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de-DE" dirty="0"/>
              <a:t>2 – 4 Spieler </a:t>
            </a:r>
          </a:p>
          <a:p>
            <a:r>
              <a:rPr lang="de-DE" dirty="0"/>
              <a:t>Zuspielen zwischen Personen</a:t>
            </a:r>
          </a:p>
          <a:p>
            <a:pPr lvl="1"/>
            <a:r>
              <a:rPr lang="de-DE" dirty="0"/>
              <a:t>Durcheinander Spielen ist möglich</a:t>
            </a:r>
          </a:p>
          <a:p>
            <a:r>
              <a:rPr lang="de-DE" dirty="0"/>
              <a:t>Gemeinschaftsspiel </a:t>
            </a:r>
          </a:p>
          <a:p>
            <a:r>
              <a:rPr lang="de-DE" dirty="0"/>
              <a:t>High-Score </a:t>
            </a:r>
          </a:p>
          <a:p>
            <a:r>
              <a:rPr lang="de-DE" dirty="0" err="1"/>
              <a:t>AlienSocke</a:t>
            </a:r>
            <a:r>
              <a:rPr lang="de-DE" dirty="0"/>
              <a:t> und </a:t>
            </a:r>
            <a:r>
              <a:rPr lang="de-DE" dirty="0" err="1"/>
              <a:t>AlienServer</a:t>
            </a:r>
            <a:r>
              <a:rPr lang="de-DE" dirty="0"/>
              <a:t> wird benötigt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Optional</a:t>
            </a:r>
          </a:p>
          <a:p>
            <a:r>
              <a:rPr lang="de-DE" dirty="0"/>
              <a:t>Jubel beim Überschreiten vom High-Score</a:t>
            </a:r>
          </a:p>
          <a:p>
            <a:r>
              <a:rPr lang="de-DE" dirty="0"/>
              <a:t>Jonglieren</a:t>
            </a:r>
          </a:p>
          <a:p>
            <a:r>
              <a:rPr lang="de-DE" dirty="0"/>
              <a:t>Automatische Kalibrierung des Lichtsensors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44002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Angestrebte technische Umsetzung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Programmiersprache C 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Server</a:t>
            </a:r>
          </a:p>
          <a:p>
            <a:r>
              <a:rPr lang="de-DE" dirty="0"/>
              <a:t>Linux (Ubuntu 16.04 LTS) </a:t>
            </a:r>
          </a:p>
          <a:p>
            <a:r>
              <a:rPr lang="de-DE" dirty="0"/>
              <a:t>Konsolen Anwendung</a:t>
            </a:r>
          </a:p>
          <a:p>
            <a:r>
              <a:rPr lang="de-DE" dirty="0"/>
              <a:t>DMX Anbindung für </a:t>
            </a:r>
            <a:r>
              <a:rPr lang="de-DE" dirty="0" err="1"/>
              <a:t>Moving</a:t>
            </a:r>
            <a:r>
              <a:rPr lang="de-DE" dirty="0"/>
              <a:t> Head</a:t>
            </a:r>
          </a:p>
          <a:p>
            <a:r>
              <a:rPr lang="de-DE" dirty="0" err="1"/>
              <a:t>Zigbee</a:t>
            </a:r>
            <a:r>
              <a:rPr lang="de-DE" dirty="0"/>
              <a:t> Antenne (IEEE 802.15.4 MAC Layer (Empfänger))</a:t>
            </a:r>
          </a:p>
        </p:txBody>
      </p:sp>
    </p:spTree>
    <p:extLst>
      <p:ext uri="{BB962C8B-B14F-4D97-AF65-F5344CB8AC3E}">
        <p14:creationId xmlns:p14="http://schemas.microsoft.com/office/powerpoint/2010/main" val="2705573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Angestrebte technische Umsetzung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Client</a:t>
            </a:r>
          </a:p>
          <a:p>
            <a:r>
              <a:rPr lang="de-DE" dirty="0" err="1"/>
              <a:t>Tiva</a:t>
            </a:r>
            <a:r>
              <a:rPr lang="de-DE" dirty="0"/>
              <a:t> TM4C123G Controller</a:t>
            </a:r>
          </a:p>
          <a:p>
            <a:r>
              <a:rPr lang="de-DE" dirty="0"/>
              <a:t>Sensor Hub </a:t>
            </a:r>
            <a:r>
              <a:rPr lang="de-DE" dirty="0" err="1"/>
              <a:t>Boost</a:t>
            </a:r>
            <a:r>
              <a:rPr lang="de-DE" dirty="0"/>
              <a:t> (Licht-/ Gyrosensor)</a:t>
            </a:r>
          </a:p>
          <a:p>
            <a:r>
              <a:rPr lang="de-DE" dirty="0" err="1"/>
              <a:t>Zigbee</a:t>
            </a:r>
            <a:r>
              <a:rPr lang="de-DE" dirty="0"/>
              <a:t> Antenne (IEEE 802.15.4 MAC Layer (Sender))</a:t>
            </a:r>
          </a:p>
          <a:p>
            <a:r>
              <a:rPr lang="de-DE" dirty="0"/>
              <a:t>Spannungsquelle (Power Bank)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5694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Projektplanung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endParaRPr lang="de-DE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723252"/>
              </p:ext>
            </p:extLst>
          </p:nvPr>
        </p:nvGraphicFramePr>
        <p:xfrm>
          <a:off x="1079998" y="2139999"/>
          <a:ext cx="9169400" cy="711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Worksheet" r:id="rId4" imgW="9169400" imgH="7112000" progId="Excel.Sheet.12">
                  <p:embed/>
                </p:oleObj>
              </mc:Choice>
              <mc:Fallback>
                <p:oleObj name="Worksheet" r:id="rId4" imgW="9169400" imgH="71120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79998" y="2139999"/>
                        <a:ext cx="9169400" cy="711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7204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Danke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de-DE" dirty="0"/>
              <a:t>Vielen Dank für Ihre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85327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664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Custom 2">
      <a:dk1>
        <a:srgbClr val="262626"/>
      </a:dk1>
      <a:lt1>
        <a:sysClr val="window" lastClr="FFFFFF"/>
      </a:lt1>
      <a:dk2>
        <a:srgbClr val="262626"/>
      </a:dk2>
      <a:lt2>
        <a:srgbClr val="FFFFFF"/>
      </a:lt2>
      <a:accent1>
        <a:srgbClr val="C11635"/>
      </a:accent1>
      <a:accent2>
        <a:srgbClr val="C02745"/>
      </a:accent2>
      <a:accent3>
        <a:srgbClr val="DE8091"/>
      </a:accent3>
      <a:accent4>
        <a:srgbClr val="EBB0BB"/>
      </a:accent4>
      <a:accent5>
        <a:srgbClr val="777777"/>
      </a:accent5>
      <a:accent6>
        <a:srgbClr val="A5A5A5"/>
      </a:accent6>
      <a:hlink>
        <a:srgbClr val="C11635"/>
      </a:hlink>
      <a:folHlink>
        <a:srgbClr val="C11635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FH_Dozierenden_Vorlage_1280x800_Okt2015" id="{09D1FBE4-34F0-CD43-871C-17A3BB7AE675}" vid="{7AF712BA-DD10-EF4E-A55A-AA680C678F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</TotalTime>
  <Words>115</Words>
  <Application>Microsoft Macintosh PowerPoint</Application>
  <PresentationFormat>Custom</PresentationFormat>
  <Paragraphs>45</Paragraphs>
  <Slides>9</Slides>
  <Notes>4</Notes>
  <HiddenSlides>0</HiddenSlides>
  <MMClips>1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Lucida Grande</vt:lpstr>
      <vt:lpstr>Wingdings</vt:lpstr>
      <vt:lpstr>Default Theme</vt:lpstr>
      <vt:lpstr>Microsoft Excel Worksheet</vt:lpstr>
      <vt:lpstr> Alien™Hacky  von Tobias Breuß, Jim Frey, Ursus Schneider, Thomas Rienößl </vt:lpstr>
      <vt:lpstr>Agenda</vt:lpstr>
      <vt:lpstr>Spielidee</vt:lpstr>
      <vt:lpstr>Spiel Umsetzung</vt:lpstr>
      <vt:lpstr>Angestrebte technische Umsetzung</vt:lpstr>
      <vt:lpstr>Angestrebte technische Umsetzung</vt:lpstr>
      <vt:lpstr>Projektplanung</vt:lpstr>
      <vt:lpstr>Danke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Secure data storage and transactions logs Von Jim Frey, Georgi Georgiev und   Ursus Schneider</dc:title>
  <dc:creator>Ursus Schneider</dc:creator>
  <cp:lastModifiedBy>Ursus Schneider</cp:lastModifiedBy>
  <cp:revision>95</cp:revision>
  <dcterms:created xsi:type="dcterms:W3CDTF">2015-12-07T14:40:14Z</dcterms:created>
  <dcterms:modified xsi:type="dcterms:W3CDTF">2016-10-05T17:30:32Z</dcterms:modified>
</cp:coreProperties>
</file>

<file path=docProps/thumbnail.jpeg>
</file>